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169. Gam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Tung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The Coming of the Kingdom </a:t>
            </a:r>
          </a:p>
          <a:p>
            <a:r>
              <a:rPr lang="en-US" sz="3600" dirty="0"/>
              <a:t>Luka 21:28</a:t>
            </a:r>
          </a:p>
          <a:p>
            <a:r>
              <a:rPr lang="en-US" sz="3600" dirty="0"/>
              <a:t>Daniel Webster Whittle, 1840-1901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tungdekta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6115"/>
            <a:ext cx="10809303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kha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ding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lungngaihna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thang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koltanna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tungdekta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Sawtvei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hansuah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tungdekta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tungdekta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257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169. Gam Minthang Hong Tung Dekta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2018-10-16T13:30:11Z</dcterms:modified>
</cp:coreProperties>
</file>